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7"/>
  </p:notesMasterIdLst>
  <p:sldIdLst>
    <p:sldId id="292" r:id="rId5"/>
    <p:sldId id="1305" r:id="rId6"/>
    <p:sldId id="352" r:id="rId7"/>
    <p:sldId id="1300" r:id="rId8"/>
    <p:sldId id="1284" r:id="rId9"/>
    <p:sldId id="1286" r:id="rId10"/>
    <p:sldId id="1287" r:id="rId11"/>
    <p:sldId id="1292" r:id="rId12"/>
    <p:sldId id="1293" r:id="rId13"/>
    <p:sldId id="1294" r:id="rId14"/>
    <p:sldId id="1295" r:id="rId15"/>
    <p:sldId id="1249" r:id="rId16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CF13D-BAAF-4C8F-82C5-AB0B9013B791}" v="5" dt="2024-04-08T18:09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2" y="67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50708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dirty="0">
                <a:solidFill>
                  <a:schemeClr val="tx1"/>
                </a:solidFill>
              </a:rPr>
              <a:t>:</a:t>
            </a:r>
            <a:r>
              <a:rPr lang="en-US" sz="1100" dirty="0" smtClean="0">
                <a:solidFill>
                  <a:schemeClr val="tx1"/>
                </a:solidFill>
              </a:rPr>
              <a:t>HARISHRAGAVAN V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: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au622021104036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Paavai college of engineering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namakkal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Find bus-Page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C0AF43C-FB84-7BFC-573B-2BB867D8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62"/>
            <a:ext cx="9144000" cy="39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/>
              <a:t>Registration-Page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A9D510C-E509-C3A3-114F-7825AD4F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B932BCE-9236-ADF4-4ADA-FE967FA83760}"/>
              </a:ext>
            </a:extLst>
          </p:cNvPr>
          <p:cNvSpPr txBox="1"/>
          <p:nvPr/>
        </p:nvSpPr>
        <p:spPr>
          <a:xfrm>
            <a:off x="845820" y="1314724"/>
            <a:ext cx="71188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Project Setup -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Start by setting up a new Django project. Make sure you have Python and Django installed on your system.</a:t>
            </a:r>
          </a:p>
          <a:p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Database Design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Design the database schema for your bus reservation system. You'll need tables/entities for buses, routes, schedules, reservations, users, etc. Utilize Django's built-in ORM (Object-Relational Mapping) to define your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 Management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Create views and forms to allow administrators to manage buses, routes, schedules, etc. This includes adding, editing, and deleting bus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Reservation System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Implement functionality for users to search for available buses based on their preferred route and date. Allow users to reserve seats on a selected bus.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3DBA4-A929-88B1-07B2-321858EB2AEC}"/>
              </a:ext>
            </a:extLst>
          </p:cNvPr>
          <p:cNvSpPr txBox="1"/>
          <p:nvPr/>
        </p:nvSpPr>
        <p:spPr>
          <a:xfrm>
            <a:off x="1005052" y="1393601"/>
            <a:ext cx="66018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 Authentication: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register for an account and log in securely.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Only logged-in users should be able to make reservations.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 Selection: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Users should be able to view available seats for a particular bus route.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Seats should be displayed in a visually understandable layout, allowing users to select seats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Once a seat is selected, it should be marked as unavailable for other users.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3188470-075E-AE85-191B-96524C43CAEB}"/>
              </a:ext>
            </a:extLst>
          </p:cNvPr>
          <p:cNvSpPr txBox="1"/>
          <p:nvPr/>
        </p:nvSpPr>
        <p:spPr>
          <a:xfrm>
            <a:off x="1099646" y="1178157"/>
            <a:ext cx="45798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Project Setup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First, make sure you have Python and Django installed on your system. You can create a new Django project using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django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-admin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 command.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144CE69-866B-0DCB-1CB1-B3711E5D67BD}"/>
              </a:ext>
            </a:extLst>
          </p:cNvPr>
          <p:cNvSpPr txBox="1"/>
          <p:nvPr/>
        </p:nvSpPr>
        <p:spPr>
          <a:xfrm>
            <a:off x="1099646" y="1780130"/>
            <a:ext cx="457988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Define Models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: In each app, define Django models to represent the data entities in your system. For example, you might have models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Bus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Route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 Mono"/>
              </a:rPr>
              <a:t>Reservation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Söhne"/>
              </a:rPr>
              <a:t>, etc. Use Django's ORM to define relationships between these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Admin page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D56D614-60FA-8CC5-3509-CA150822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392"/>
            <a:ext cx="9144000" cy="41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F164B2-60EA-0D85-144A-85B679E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Bus booking-Page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2779F6-8749-F270-60B0-60ECAEB1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7648"/>
            <a:ext cx="9144000" cy="38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361</Words>
  <Application>Microsoft Office PowerPoint</Application>
  <PresentationFormat>On-screen Show (16:9)</PresentationFormat>
  <Paragraphs>54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21" baseType="lpstr">
      <vt:lpstr>Arial</vt:lpstr>
      <vt:lpstr>Arial MT</vt:lpstr>
      <vt:lpstr>Calibri</vt:lpstr>
      <vt:lpstr>Poppins</vt:lpstr>
      <vt:lpstr>Söhne</vt:lpstr>
      <vt:lpstr>Söhne Mono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Technology Used</vt:lpstr>
      <vt:lpstr>Admin page</vt:lpstr>
      <vt:lpstr>Homepage</vt:lpstr>
      <vt:lpstr>Bus booking-Page</vt:lpstr>
      <vt:lpstr>Find bus-Page</vt:lpstr>
      <vt:lpstr>Registration-Page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11</cp:revision>
  <dcterms:modified xsi:type="dcterms:W3CDTF">2024-04-09T07:03:16Z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